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9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9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449" r:id="rId264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043EC5-8C7F-436E-B330-6F9B24DC29A4}">
  <a:tblStyle styleId="{73043EC5-8C7F-436E-B330-6F9B24DC29A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92427BB3-9BCB-4042-A8EA-C46B5A501D03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617024FA-6BCF-4176-A457-480336C88C0E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1C130674-43A8-4ACB-B0BE-F0F0153F2F3D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265426E6-9705-4D1C-BA35-69EEEAB12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264" Type="http://schemas.openxmlformats.org/officeDocument/2006/relationships/slide" Target="slides/slide194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5.png>
</file>

<file path=ppt/media/image26.jpg>
</file>

<file path=ppt/media/image269.jpg>
</file>

<file path=ppt/media/image27.jpg>
</file>

<file path=ppt/media/image273.jpg>
</file>

<file path=ppt/media/image278.jpg>
</file>

<file path=ppt/media/image28.png>
</file>

<file path=ppt/media/image280.jp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3.jpg>
</file>

<file path=ppt/media/image44.jpg>
</file>

<file path=ppt/media/image46.jpg>
</file>

<file path=ppt/media/image47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9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5" name="Shape 5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6" name="Google Shape;5456;p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57" name="Google Shape;5457;p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31.png"/><Relationship Id="rId3" Type="http://schemas.openxmlformats.org/officeDocument/2006/relationships/image" Target="../media/image25.png"/><Relationship Id="rId4" Type="http://schemas.openxmlformats.org/officeDocument/2006/relationships/image" Target="../media/image20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Relationship Id="rId9" Type="http://schemas.openxmlformats.org/officeDocument/2006/relationships/image" Target="../media/image19.png"/><Relationship Id="rId10" Type="http://schemas.openxmlformats.org/officeDocument/2006/relationships/image" Target="../media/image18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1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7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3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0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4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4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6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3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9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45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8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3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2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4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7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4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49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30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12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3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2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6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1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32.png"/><Relationship Id="rId3" Type="http://schemas.openxmlformats.org/officeDocument/2006/relationships/image" Target="../media/image37.png"/><Relationship Id="rId4" Type="http://schemas.openxmlformats.org/officeDocument/2006/relationships/image" Target="../media/image36.png"/><Relationship Id="rId5" Type="http://schemas.openxmlformats.org/officeDocument/2006/relationships/image" Target="../media/image33.jpg"/><Relationship Id="rId6" Type="http://schemas.openxmlformats.org/officeDocument/2006/relationships/image" Target="../media/image35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1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0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16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61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46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57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17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3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9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0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41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20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31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3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9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0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2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33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25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34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6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9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56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48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65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8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2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44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63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13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15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2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47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6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6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35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11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4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2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0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6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52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notesSlide" Target="../notesSlides/notesSlide194.xml"/><Relationship Id="rId3" Type="http://schemas.openxmlformats.org/officeDocument/2006/relationships/image" Target="../media/image280.jpg"/><Relationship Id="rId4" Type="http://schemas.openxmlformats.org/officeDocument/2006/relationships/image" Target="../media/image269.jpg"/><Relationship Id="rId5" Type="http://schemas.openxmlformats.org/officeDocument/2006/relationships/image" Target="../media/image273.jpg"/><Relationship Id="rId6" Type="http://schemas.openxmlformats.org/officeDocument/2006/relationships/image" Target="../media/image278.jpg"/></Relationships>
</file>

<file path=ppt/slides/slide1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8" name="Shape 5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9" name="Google Shape;5459;p7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zh-CN">
                <a:solidFill>
                  <a:schemeClr val="lt1"/>
                </a:solidFill>
              </a:rPr>
              <a:t>Artificial Selection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460" name="Google Shape;5460;p750"/>
          <p:cNvSpPr txBox="1"/>
          <p:nvPr>
            <p:ph idx="1" type="body"/>
          </p:nvPr>
        </p:nvSpPr>
        <p:spPr>
          <a:xfrm>
            <a:off x="193525" y="1603050"/>
            <a:ext cx="8638800" cy="29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zh-CN">
                <a:solidFill>
                  <a:schemeClr val="lt1"/>
                </a:solidFill>
              </a:rPr>
              <a:t>Darwin noticed a lot of variation in domesticated plants &amp; animals.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zh-CN">
                <a:solidFill>
                  <a:schemeClr val="lt1"/>
                </a:solidFill>
              </a:rPr>
              <a:t>Domesticated species showed variation in traits that their wild relatives did not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zh-CN">
                <a:solidFill>
                  <a:schemeClr val="lt1"/>
                </a:solidFill>
              </a:rPr>
              <a:t>Breeders can produce a great amount of diversity.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Image result for unusual dog breeds" id="5461" name="Google Shape;5461;p7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90725" y="3020375"/>
            <a:ext cx="1953275" cy="2123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cow breeds" id="5462" name="Google Shape;5462;p7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3192" y="2683162"/>
            <a:ext cx="2708308" cy="20283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corn diversity" id="5463" name="Google Shape;5463;p75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2225" y="2825800"/>
            <a:ext cx="2619375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rabbit breeds" id="5464" name="Google Shape;5464;p75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548595" y="0"/>
            <a:ext cx="1502325" cy="16030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